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1" r:id="rId3"/>
    <p:sldId id="273" r:id="rId4"/>
    <p:sldId id="258" r:id="rId5"/>
    <p:sldId id="274" r:id="rId6"/>
    <p:sldId id="259" r:id="rId7"/>
    <p:sldId id="260" r:id="rId8"/>
    <p:sldId id="269" r:id="rId9"/>
    <p:sldId id="261" r:id="rId10"/>
    <p:sldId id="280" r:id="rId11"/>
    <p:sldId id="275" r:id="rId12"/>
    <p:sldId id="262" r:id="rId13"/>
    <p:sldId id="263" r:id="rId14"/>
    <p:sldId id="276" r:id="rId15"/>
    <p:sldId id="264" r:id="rId16"/>
    <p:sldId id="265" r:id="rId17"/>
    <p:sldId id="279" r:id="rId18"/>
    <p:sldId id="277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900" dirty="0" smtClean="0"/>
              <a:t>CONTENT</a:t>
            </a:r>
          </a:p>
          <a:p>
            <a:r>
              <a:rPr lang="en-US" dirty="0" smtClean="0"/>
              <a:t> INTRODUCTION</a:t>
            </a:r>
          </a:p>
          <a:p>
            <a:r>
              <a:rPr lang="en-US" dirty="0" smtClean="0"/>
              <a:t>EXAMPLES</a:t>
            </a:r>
          </a:p>
          <a:p>
            <a:r>
              <a:rPr lang="en-US" dirty="0" smtClean="0"/>
              <a:t>INCREASING /DECREASING FUNCTIONS</a:t>
            </a:r>
          </a:p>
          <a:p>
            <a:r>
              <a:rPr lang="en-US" dirty="0" smtClean="0"/>
              <a:t>FIRST DERIVATIVE TEST </a:t>
            </a:r>
          </a:p>
          <a:p>
            <a:r>
              <a:rPr lang="en-US" dirty="0" smtClean="0"/>
              <a:t>SECOND DERIVATIVE TEST</a:t>
            </a:r>
          </a:p>
          <a:p>
            <a:r>
              <a:rPr lang="en-US" dirty="0" smtClean="0"/>
              <a:t>APPROXIMATTION</a:t>
            </a:r>
          </a:p>
          <a:p>
            <a:r>
              <a:rPr lang="en-US" dirty="0" smtClean="0"/>
              <a:t>TANGENTS AND NORMALS</a:t>
            </a:r>
          </a:p>
          <a:p>
            <a:r>
              <a:rPr lang="en-US" dirty="0" smtClean="0"/>
              <a:t>MAXIMA AND MINIMA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CHAPTER-6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APPLICATIONS OF DERIVATIVES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PROX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914400"/>
            <a:ext cx="7162800" cy="4876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Finding the approximate value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PROX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0"/>
            <a:ext cx="8125428" cy="59436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pd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066801"/>
            <a:ext cx="7620000" cy="503891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TANGENTS AND NORMALS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pd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066800"/>
            <a:ext cx="7772400" cy="5105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TANGENTS AND NORMALS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ANG NOR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631" y="304801"/>
            <a:ext cx="8375169" cy="54864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pd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6676" y="533400"/>
            <a:ext cx="8667324" cy="54102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MAXIMA AND MINIMA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pd9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5752" y="838200"/>
            <a:ext cx="7404848" cy="5181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</a:t>
            </a:r>
            <a:r>
              <a:rPr lang="en-US" dirty="0" smtClean="0">
                <a:solidFill>
                  <a:srgbClr val="FF0000"/>
                </a:solidFill>
              </a:rPr>
              <a:t>MAXIMA AND MINIMA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pd1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851" y="838200"/>
            <a:ext cx="8519749" cy="502076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SECOND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DERIVATIVE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TEST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ECOND DER TES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1" y="0"/>
            <a:ext cx="8305800" cy="59436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>
            <a:normAutofit fontScale="32500" lnSpcReduction="20000"/>
          </a:bodyPr>
          <a:lstStyle/>
          <a:p>
            <a:r>
              <a:rPr lang="en-US" sz="5800" b="1" dirty="0" smtClean="0">
                <a:latin typeface="Arial" pitchFamily="34" charset="0"/>
                <a:cs typeface="Arial" pitchFamily="34" charset="0"/>
              </a:rPr>
              <a:t>Absolute Minimum Value:</a:t>
            </a:r>
            <a:r>
              <a:rPr lang="en-US" sz="5800" dirty="0" smtClean="0">
                <a:latin typeface="Arial" pitchFamily="34" charset="0"/>
                <a:cs typeface="Arial" pitchFamily="34" charset="0"/>
              </a:rPr>
              <a:t> Let f(x) be a function defined in its domain say Z ⊂ R. Then, f(x) is said to have the minimum value at a point a ∈ Z, if f(x) ≥ f(a), ∀ x ∈ Z.</a:t>
            </a:r>
          </a:p>
          <a:p>
            <a:pPr>
              <a:buNone/>
            </a:pPr>
            <a:endParaRPr lang="en-US" sz="5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800" b="1" dirty="0" smtClean="0">
                <a:latin typeface="Arial" pitchFamily="34" charset="0"/>
                <a:cs typeface="Arial" pitchFamily="34" charset="0"/>
              </a:rPr>
              <a:t>Absolute Maximum Value:</a:t>
            </a:r>
            <a:r>
              <a:rPr lang="en-US" sz="5800" dirty="0" smtClean="0">
                <a:latin typeface="Arial" pitchFamily="34" charset="0"/>
                <a:cs typeface="Arial" pitchFamily="34" charset="0"/>
              </a:rPr>
              <a:t> Let f(x) be a function defined in its domain say Z ⊂ R. Then, f(x) is said to have the maximum value at a point a ∈ Z, if f(x) ≤ f(a), ∀ x ∈ Z.</a:t>
            </a:r>
          </a:p>
          <a:p>
            <a:r>
              <a:rPr lang="en-US" sz="5800" dirty="0" smtClean="0">
                <a:latin typeface="Arial" pitchFamily="34" charset="0"/>
                <a:cs typeface="Arial" pitchFamily="34" charset="0"/>
              </a:rPr>
              <a:t>Every continuous function on a closed interval has a maximum and a minimum value.</a:t>
            </a:r>
          </a:p>
          <a:p>
            <a:pPr>
              <a:buNone/>
            </a:pPr>
            <a:endParaRPr lang="en-US" sz="5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800" dirty="0" smtClean="0">
                <a:latin typeface="Arial" pitchFamily="34" charset="0"/>
                <a:cs typeface="Arial" pitchFamily="34" charset="0"/>
              </a:rPr>
              <a:t>Every continuous function defined in a closed interval has a maximum or a minimum value which lies either at the end points or at the solution of f'(x) = 0 or at the point, where the function is not differentiable.</a:t>
            </a:r>
          </a:p>
          <a:p>
            <a:pPr>
              <a:buNone/>
            </a:pPr>
            <a:endParaRPr lang="en-US" sz="5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58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Let f be a continuous function on an interval I = [a, b]. Then, f has the absolute maximum value and/attains it at least once in I. Also, f has the absolute minimum value and attains it at least once in I.</a:t>
            </a:r>
            <a:endParaRPr lang="en-US" sz="58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IMPORTANT FACTS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pd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066800"/>
            <a:ext cx="8534400" cy="48006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APPLICATIONS OF DERIVATIVES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APD DEMO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966" y="0"/>
            <a:ext cx="8459234" cy="5867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pd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533400"/>
            <a:ext cx="7848600" cy="545664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EXAMPLES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ARGINAL COS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0"/>
            <a:ext cx="8153400" cy="577862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pd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9932" y="609600"/>
            <a:ext cx="7809589" cy="54864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      </a:t>
            </a:r>
            <a:r>
              <a:rPr lang="en-US" sz="3100" dirty="0" smtClean="0">
                <a:solidFill>
                  <a:srgbClr val="FF0000"/>
                </a:solidFill>
              </a:rPr>
              <a:t>INCREASING /DECREASING FUNCTIONS</a:t>
            </a:r>
            <a:endParaRPr lang="en-US" sz="3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pd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199" y="1066800"/>
            <a:ext cx="6934201" cy="503642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INCREASING /DECREASING FUNCTIONS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pd10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6840" y="838201"/>
            <a:ext cx="8307160" cy="5181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 FIRST DERIVATIVE TEST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ppd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1" y="914400"/>
            <a:ext cx="7248962" cy="50292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APPROXIMATTION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68</Words>
  <Application>Microsoft Office PowerPoint</Application>
  <PresentationFormat>On-screen Show (4:3)</PresentationFormat>
  <Paragraphs>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CHAPTER-6   APPLICATIONS OF DERIVATIVES</vt:lpstr>
      <vt:lpstr>APPLICATIONS OF DERIVATIVES</vt:lpstr>
      <vt:lpstr>Slide 3</vt:lpstr>
      <vt:lpstr>EXAMPLES </vt:lpstr>
      <vt:lpstr>Slide 5</vt:lpstr>
      <vt:lpstr>      INCREASING /DECREASING FUNCTIONS</vt:lpstr>
      <vt:lpstr>INCREASING /DECREASING FUNCTIONS</vt:lpstr>
      <vt:lpstr>   FIRST DERIVATIVE TEST </vt:lpstr>
      <vt:lpstr>APPROXIMATTION</vt:lpstr>
      <vt:lpstr>  Finding the approximate value</vt:lpstr>
      <vt:lpstr>Slide 11</vt:lpstr>
      <vt:lpstr>TANGENTS AND NORMALS</vt:lpstr>
      <vt:lpstr>TANGENTS AND NORMALS</vt:lpstr>
      <vt:lpstr>Slide 14</vt:lpstr>
      <vt:lpstr>MAXIMA AND MINIMA</vt:lpstr>
      <vt:lpstr>     MAXIMA AND MINIMA</vt:lpstr>
      <vt:lpstr>SECOND DERIVATIVE TEST</vt:lpstr>
      <vt:lpstr>Slide 18</vt:lpstr>
      <vt:lpstr> IMPORTANT FACTS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CHAPTER-6   APPLICATIONS OF DERIVATIVES</dc:title>
  <dc:creator>D P Singh</dc:creator>
  <cp:lastModifiedBy>D P Singh</cp:lastModifiedBy>
  <cp:revision>14</cp:revision>
  <dcterms:created xsi:type="dcterms:W3CDTF">2006-08-16T00:00:00Z</dcterms:created>
  <dcterms:modified xsi:type="dcterms:W3CDTF">2020-08-21T11:39:34Z</dcterms:modified>
</cp:coreProperties>
</file>